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E2001A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381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381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CEE2EA"/>
          </a:solidFill>
        </a:fill>
      </a:tcStyle>
    </a:wholeTbl>
    <a:band2H>
      <a:tcTxStyle b="def" i="def"/>
      <a:tcStyle>
        <a:tcBdr/>
        <a:fill>
          <a:solidFill>
            <a:srgbClr val="E8F1F5"/>
          </a:solidFill>
        </a:fill>
      </a:tcStyle>
    </a:band2H>
    <a:firstCol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381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381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CCD1DB"/>
          </a:solidFill>
        </a:fill>
      </a:tcStyle>
    </a:wholeTbl>
    <a:band2H>
      <a:tcTxStyle b="def" i="def"/>
      <a:tcStyle>
        <a:tcBdr/>
        <a:fill>
          <a:solidFill>
            <a:srgbClr val="E7E9EE"/>
          </a:solidFill>
        </a:fill>
      </a:tcStyle>
    </a:band2H>
    <a:firstCol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381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381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E2001A"/>
        </a:fontRef>
        <a:srgbClr val="E200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AE6E7"/>
          </a:solidFill>
        </a:fill>
      </a:tcStyle>
    </a:wholeTbl>
    <a:band2H>
      <a:tcTxStyle b="def" i="def"/>
      <a:tcStyle>
        <a:tcBdr/>
        <a:fill>
          <a:solidFill>
            <a:srgbClr val="E2001A"/>
          </a:solidFill>
        </a:fill>
      </a:tcStyle>
    </a:band2H>
    <a:firstCol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E2001A"/>
              </a:solidFill>
              <a:prstDash val="solid"/>
              <a:round/>
            </a:ln>
          </a:top>
          <a:bottom>
            <a:ln w="254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2001A"/>
          </a:solidFill>
        </a:fill>
      </a:tcStyle>
    </a:lastRow>
    <a:fir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E2001A"/>
              </a:solidFill>
              <a:prstDash val="solid"/>
              <a:round/>
            </a:ln>
          </a:top>
          <a:bottom>
            <a:ln w="254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F4CACB"/>
          </a:solidFill>
        </a:fill>
      </a:tcStyle>
    </a:wholeTbl>
    <a:band2H>
      <a:tcTxStyle b="def" i="def"/>
      <a:tcStyle>
        <a:tcBdr/>
        <a:fill>
          <a:solidFill>
            <a:srgbClr val="FAE6E7"/>
          </a:solidFill>
        </a:fill>
      </a:tcStyle>
    </a:band2H>
    <a:firstCol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E2001A"/>
          </a:solidFill>
        </a:fill>
      </a:tcStyle>
    </a:firstCol>
    <a:la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381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E2001A"/>
          </a:solidFill>
        </a:fill>
      </a:tcStyle>
    </a:lastRow>
    <a:fir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381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E2001A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E2001A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solidFill>
            <a:srgbClr val="E2001A">
              <a:alpha val="20000"/>
            </a:srgbClr>
          </a:solidFill>
        </a:fill>
      </a:tcStyle>
    </a:firstCol>
    <a:la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50800" cap="flat">
              <a:solidFill>
                <a:srgbClr val="E2001A"/>
              </a:solidFill>
              <a:prstDash val="solid"/>
              <a:round/>
            </a:ln>
          </a:top>
          <a:bottom>
            <a:ln w="127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E2001A"/>
        </a:fontRef>
        <a:srgbClr val="E2001A"/>
      </a:tcTxStyle>
      <a:tcStyle>
        <a:tcBdr>
          <a:left>
            <a:ln w="12700" cap="flat">
              <a:solidFill>
                <a:srgbClr val="E2001A"/>
              </a:solidFill>
              <a:prstDash val="solid"/>
              <a:round/>
            </a:ln>
          </a:left>
          <a:right>
            <a:ln w="12700" cap="flat">
              <a:solidFill>
                <a:srgbClr val="E2001A"/>
              </a:solidFill>
              <a:prstDash val="solid"/>
              <a:round/>
            </a:ln>
          </a:right>
          <a:top>
            <a:ln w="12700" cap="flat">
              <a:solidFill>
                <a:srgbClr val="E2001A"/>
              </a:solidFill>
              <a:prstDash val="solid"/>
              <a:round/>
            </a:ln>
          </a:top>
          <a:bottom>
            <a:ln w="25400" cap="flat">
              <a:solidFill>
                <a:srgbClr val="E2001A"/>
              </a:solidFill>
              <a:prstDash val="solid"/>
              <a:round/>
            </a:ln>
          </a:bottom>
          <a:insideH>
            <a:ln w="12700" cap="flat">
              <a:solidFill>
                <a:srgbClr val="E2001A"/>
              </a:solidFill>
              <a:prstDash val="solid"/>
              <a:round/>
            </a:ln>
          </a:insideH>
          <a:insideV>
            <a:ln w="12700" cap="flat">
              <a:solidFill>
                <a:srgbClr val="E2001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438400" latinLnBrk="0">
      <a:defRPr sz="3200">
        <a:latin typeface="+mj-lt"/>
        <a:ea typeface="+mj-ea"/>
        <a:cs typeface="+mj-cs"/>
        <a:sym typeface="Calibri"/>
      </a:defRPr>
    </a:lvl1pPr>
    <a:lvl2pPr indent="228600" defTabSz="2438400" latinLnBrk="0">
      <a:defRPr sz="3200">
        <a:latin typeface="+mj-lt"/>
        <a:ea typeface="+mj-ea"/>
        <a:cs typeface="+mj-cs"/>
        <a:sym typeface="Calibri"/>
      </a:defRPr>
    </a:lvl2pPr>
    <a:lvl3pPr indent="457200" defTabSz="2438400" latinLnBrk="0">
      <a:defRPr sz="3200">
        <a:latin typeface="+mj-lt"/>
        <a:ea typeface="+mj-ea"/>
        <a:cs typeface="+mj-cs"/>
        <a:sym typeface="Calibri"/>
      </a:defRPr>
    </a:lvl3pPr>
    <a:lvl4pPr indent="685800" defTabSz="2438400" latinLnBrk="0">
      <a:defRPr sz="3200">
        <a:latin typeface="+mj-lt"/>
        <a:ea typeface="+mj-ea"/>
        <a:cs typeface="+mj-cs"/>
        <a:sym typeface="Calibri"/>
      </a:defRPr>
    </a:lvl4pPr>
    <a:lvl5pPr indent="914400" defTabSz="2438400" latinLnBrk="0">
      <a:defRPr sz="3200">
        <a:latin typeface="+mj-lt"/>
        <a:ea typeface="+mj-ea"/>
        <a:cs typeface="+mj-cs"/>
        <a:sym typeface="Calibri"/>
      </a:defRPr>
    </a:lvl5pPr>
    <a:lvl6pPr indent="1143000" defTabSz="2438400" latinLnBrk="0">
      <a:defRPr sz="3200">
        <a:latin typeface="+mj-lt"/>
        <a:ea typeface="+mj-ea"/>
        <a:cs typeface="+mj-cs"/>
        <a:sym typeface="Calibri"/>
      </a:defRPr>
    </a:lvl6pPr>
    <a:lvl7pPr indent="1371600" defTabSz="2438400" latinLnBrk="0">
      <a:defRPr sz="3200">
        <a:latin typeface="+mj-lt"/>
        <a:ea typeface="+mj-ea"/>
        <a:cs typeface="+mj-cs"/>
        <a:sym typeface="Calibri"/>
      </a:defRPr>
    </a:lvl7pPr>
    <a:lvl8pPr indent="1600200" defTabSz="2438400" latinLnBrk="0">
      <a:defRPr sz="3200">
        <a:latin typeface="+mj-lt"/>
        <a:ea typeface="+mj-ea"/>
        <a:cs typeface="+mj-cs"/>
        <a:sym typeface="Calibri"/>
      </a:defRPr>
    </a:lvl8pPr>
    <a:lvl9pPr indent="1828800" defTabSz="2438400" latinLnBrk="0">
      <a:defRPr sz="3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dia 1">
    <p:bg>
      <p:bgPr>
        <a:gradFill flip="none" rotWithShape="1">
          <a:gsLst>
            <a:gs pos="0">
              <a:srgbClr val="FFFFFF"/>
            </a:gs>
            <a:gs pos="35000">
              <a:srgbClr val="FFFFFF"/>
            </a:gs>
            <a:gs pos="100000">
              <a:srgbClr val="FFFFF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kst"/>
          <p:cNvSpPr txBox="1"/>
          <p:nvPr>
            <p:ph type="title"/>
          </p:nvPr>
        </p:nvSpPr>
        <p:spPr>
          <a:xfrm>
            <a:off x="7396302" y="4621105"/>
            <a:ext cx="9591396" cy="3305391"/>
          </a:xfrm>
          <a:prstGeom prst="rect">
            <a:avLst/>
          </a:prstGeom>
          <a:solidFill>
            <a:srgbClr val="DF111A"/>
          </a:solidFill>
        </p:spPr>
        <p:txBody>
          <a:bodyPr/>
          <a:lstStyle>
            <a:lvl1pPr algn="ctr">
              <a:defRPr b="0">
                <a:latin typeface="HelveticaNowDisplay-ExtraBold"/>
                <a:ea typeface="HelveticaNowDisplay-ExtraBold"/>
                <a:cs typeface="HelveticaNowDisplay-ExtraBold"/>
                <a:sym typeface="HelveticaNowDisplay-ExtraBold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1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jdelijke aanduiding voor afbeelding 2"/>
          <p:cNvSpPr/>
          <p:nvPr>
            <p:ph type="pic" idx="21"/>
          </p:nvPr>
        </p:nvSpPr>
        <p:spPr>
          <a:xfrm>
            <a:off x="4213488" y="788936"/>
            <a:ext cx="15957025" cy="8975826"/>
          </a:xfrm>
          <a:prstGeom prst="rect">
            <a:avLst/>
          </a:prstGeom>
          <a:effectLst>
            <a:outerShdw sx="100000" sy="100000" kx="0" ky="0" algn="b" rotWithShape="0" blurRad="101600" dist="25400" dir="5400000">
              <a:srgbClr val="000000">
                <a:alpha val="7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Dianummer"/>
          <p:cNvSpPr txBox="1"/>
          <p:nvPr>
            <p:ph type="sldNum" sz="quarter" idx="2"/>
          </p:nvPr>
        </p:nvSpPr>
        <p:spPr>
          <a:xfrm>
            <a:off x="22456221" y="12714607"/>
            <a:ext cx="708579" cy="7264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L-PvdA-Logo-transparant.png" descr="GL-PvdA-Logo-transparan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35569" y="10805578"/>
            <a:ext cx="6712862" cy="141808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kst"/>
          <p:cNvSpPr txBox="1"/>
          <p:nvPr>
            <p:ph type="title"/>
          </p:nvPr>
        </p:nvSpPr>
        <p:spPr>
          <a:xfrm>
            <a:off x="3653366" y="2743200"/>
            <a:ext cx="19507201" cy="213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8" tIns="121918" rIns="121918" bIns="121918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4" name="Hoofdtekst - niveau één…"/>
          <p:cNvSpPr txBox="1"/>
          <p:nvPr>
            <p:ph type="body" idx="1"/>
          </p:nvPr>
        </p:nvSpPr>
        <p:spPr>
          <a:xfrm>
            <a:off x="13610166" y="4876800"/>
            <a:ext cx="9550401" cy="883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8" tIns="121918" rIns="121918" bIns="121918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Dianummer"/>
          <p:cNvSpPr txBox="1"/>
          <p:nvPr>
            <p:ph type="sldNum" sz="quarter" idx="2"/>
          </p:nvPr>
        </p:nvSpPr>
        <p:spPr>
          <a:xfrm>
            <a:off x="16766621" y="12349481"/>
            <a:ext cx="708579" cy="726439"/>
          </a:xfrm>
          <a:prstGeom prst="rect">
            <a:avLst/>
          </a:prstGeom>
          <a:ln w="12700">
            <a:miter lim="400000"/>
          </a:ln>
        </p:spPr>
        <p:txBody>
          <a:bodyPr wrap="none" lIns="121918" tIns="121918" rIns="121918" bIns="121918" anchor="ctr">
            <a:spAutoFit/>
          </a:bodyPr>
          <a:lstStyle>
            <a:lvl1pPr algn="r">
              <a:defRPr sz="3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00" strike="noStrike" sz="160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783771" marR="0" indent="-326571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1219200" marR="0" indent="-304800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1737360" marR="0" indent="-365760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2194560" marR="0" indent="-365760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2651760" marR="0" indent="-365760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3108960" marR="0" indent="-365760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3566159" marR="0" indent="-365759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4023359" marR="0" indent="-365759" algn="l" defTabSz="2438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1"/>
          <p:cNvSpPr txBox="1"/>
          <p:nvPr>
            <p:ph type="title"/>
          </p:nvPr>
        </p:nvSpPr>
        <p:spPr>
          <a:xfrm>
            <a:off x="8027829" y="4824305"/>
            <a:ext cx="8328343" cy="330539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80000"/>
              </a:lnSpc>
              <a:defRPr b="1" spc="-600" sz="20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Titel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kst"/>
          <p:cNvSpPr txBox="1"/>
          <p:nvPr>
            <p:ph type="body" sz="half" idx="4294967295"/>
          </p:nvPr>
        </p:nvSpPr>
        <p:spPr>
          <a:xfrm>
            <a:off x="1498601" y="6135487"/>
            <a:ext cx="20764864" cy="42728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9999" sz="5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Tekst</a:t>
            </a:r>
          </a:p>
        </p:txBody>
      </p:sp>
      <p:grpSp>
        <p:nvGrpSpPr>
          <p:cNvPr id="49" name="Titeltekst"/>
          <p:cNvGrpSpPr/>
          <p:nvPr/>
        </p:nvGrpSpPr>
        <p:grpSpPr>
          <a:xfrm>
            <a:off x="1495034" y="1538667"/>
            <a:ext cx="6096319" cy="2101214"/>
            <a:chOff x="0" y="0"/>
            <a:chExt cx="6096317" cy="2101213"/>
          </a:xfrm>
        </p:grpSpPr>
        <p:sp>
          <p:nvSpPr>
            <p:cNvPr id="47" name="Rechthoek"/>
            <p:cNvSpPr/>
            <p:nvPr/>
          </p:nvSpPr>
          <p:spPr>
            <a:xfrm>
              <a:off x="-1" y="-1"/>
              <a:ext cx="6096319" cy="2095718"/>
            </a:xfrm>
            <a:prstGeom prst="rect">
              <a:avLst/>
            </a:prstGeom>
            <a:solidFill>
              <a:srgbClr val="DF111A"/>
            </a:solidFill>
            <a:ln w="12700" cap="flat">
              <a:noFill/>
              <a:miter lim="400000"/>
            </a:ln>
            <a:effectLst/>
          </p:spPr>
          <p:txBody>
            <a:bodyPr wrap="square" lIns="121918" tIns="121918" rIns="121918" bIns="121918" numCol="1" anchor="ctr">
              <a:noAutofit/>
            </a:bodyPr>
            <a:lstStyle/>
            <a:p>
              <a:pPr indent="188595" defTabSz="2414016">
                <a:defRPr spc="-247" sz="9900">
                  <a:solidFill>
                    <a:srgbClr val="FFFFFF"/>
                  </a:solidFill>
                  <a:latin typeface="HelveticaNowDisplay-ExtraBold"/>
                  <a:ea typeface="HelveticaNowDisplay-ExtraBold"/>
                  <a:cs typeface="HelveticaNowDisplay-ExtraBold"/>
                  <a:sym typeface="HelveticaNowDisplay-ExtraBold"/>
                </a:defRPr>
              </a:pPr>
            </a:p>
          </p:txBody>
        </p:sp>
        <p:sp>
          <p:nvSpPr>
            <p:cNvPr id="48" name="Titeltekst"/>
            <p:cNvSpPr txBox="1"/>
            <p:nvPr/>
          </p:nvSpPr>
          <p:spPr>
            <a:xfrm>
              <a:off x="-1" y="-1"/>
              <a:ext cx="6096319" cy="21012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918" tIns="121918" rIns="121918" bIns="121918" numCol="1" anchor="ctr">
              <a:normAutofit fontScale="100000" lnSpcReduction="0"/>
            </a:bodyPr>
            <a:lstStyle>
              <a:lvl1pPr indent="188595" defTabSz="2414016">
                <a:defRPr b="1" spc="-200" sz="99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Titeltekst</a:t>
              </a:r>
            </a:p>
          </p:txBody>
        </p:sp>
      </p:grpSp>
      <p:sp>
        <p:nvSpPr>
          <p:cNvPr id="50" name="Subtitel"/>
          <p:cNvSpPr txBox="1"/>
          <p:nvPr/>
        </p:nvSpPr>
        <p:spPr>
          <a:xfrm>
            <a:off x="1498601" y="3845076"/>
            <a:ext cx="18964098" cy="1484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8" tIns="121918" rIns="121918" bIns="121918">
            <a:normAutofit fontScale="100000" lnSpcReduction="0"/>
          </a:bodyPr>
          <a:lstStyle>
            <a:lvl1pPr defTabSz="2170176">
              <a:defRPr b="1" spc="-197" sz="6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Subtitel</a:t>
            </a:r>
          </a:p>
        </p:txBody>
      </p:sp>
      <p:sp>
        <p:nvSpPr>
          <p:cNvPr id="51" name="Lijn"/>
          <p:cNvSpPr/>
          <p:nvPr/>
        </p:nvSpPr>
        <p:spPr>
          <a:xfrm>
            <a:off x="1523999" y="5604065"/>
            <a:ext cx="20714070" cy="1"/>
          </a:xfrm>
          <a:prstGeom prst="line">
            <a:avLst/>
          </a:prstGeom>
          <a:ln w="127000">
            <a:solidFill>
              <a:srgbClr val="51AE57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Tijdelijke aanduiding voor afbeelding 2" descr="Tijdelijke aanduiding voor afbeelding 2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4" name="Foto tekst"/>
          <p:cNvSpPr txBox="1"/>
          <p:nvPr/>
        </p:nvSpPr>
        <p:spPr>
          <a:xfrm>
            <a:off x="4204020" y="9808691"/>
            <a:ext cx="6862245" cy="154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8" tIns="121918" rIns="121918" bIns="121918">
            <a:normAutofit fontScale="100000" lnSpcReduction="0"/>
          </a:bodyPr>
          <a:lstStyle>
            <a:lvl1pPr>
              <a:spcBef>
                <a:spcPts val="1500"/>
              </a:spcBef>
              <a:defRPr sz="4500">
                <a:solidFill>
                  <a:srgbClr val="000000"/>
                </a:solidFill>
                <a:latin typeface="HelveticaNowDisplay-Medium"/>
                <a:ea typeface="HelveticaNowDisplay-Medium"/>
                <a:cs typeface="HelveticaNowDisplay-Medium"/>
                <a:sym typeface="HelveticaNowDisplay-Medium"/>
              </a:defRPr>
            </a:lvl1pPr>
          </a:lstStyle>
          <a:p>
            <a:pPr/>
            <a:r>
              <a:t>Foto tekst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FFFFFF"/>
      </a:dk1>
      <a:lt1>
        <a:srgbClr val="E2001A"/>
      </a:lt1>
      <a:dk2>
        <a:srgbClr val="A7A7A7"/>
      </a:dk2>
      <a:lt2>
        <a:srgbClr val="535353"/>
      </a:lt2>
      <a:accent1>
        <a:srgbClr val="8F8F8F"/>
      </a:accent1>
      <a:accent2>
        <a:srgbClr val="C0504D"/>
      </a:accent2>
      <a:accent3>
        <a:srgbClr val="4BACC6"/>
      </a:accent3>
      <a:accent4>
        <a:srgbClr val="76923C"/>
      </a:accent4>
      <a:accent5>
        <a:srgbClr val="31859B"/>
      </a:accent5>
      <a:accent6>
        <a:srgbClr val="366092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01600" dist="508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001A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01600" dist="508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121918" tIns="121918" rIns="121918" bIns="121918" numCol="1" spcCol="38100" rtlCol="0" anchor="ctr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E2001A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01600" dist="508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1918" tIns="121918" rIns="121918" bIns="121918" numCol="1" spcCol="38100" rtlCol="0" anchor="t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E2001A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C0504D"/>
      </a:accent2>
      <a:accent3>
        <a:srgbClr val="4BACC6"/>
      </a:accent3>
      <a:accent4>
        <a:srgbClr val="76923C"/>
      </a:accent4>
      <a:accent5>
        <a:srgbClr val="31859B"/>
      </a:accent5>
      <a:accent6>
        <a:srgbClr val="366092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01600" dist="508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001A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01600" dist="508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121918" tIns="121918" rIns="121918" bIns="121918" numCol="1" spcCol="38100" rtlCol="0" anchor="ctr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E2001A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01600" dist="508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1918" tIns="121918" rIns="121918" bIns="121918" numCol="1" spcCol="38100" rtlCol="0" anchor="t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E2001A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